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4" r:id="rId5"/>
    <p:sldId id="261" r:id="rId6"/>
    <p:sldId id="262" r:id="rId7"/>
    <p:sldId id="263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31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39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2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5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19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415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69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69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49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8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006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7DAA5-1DA5-45C7-A9F3-80BEE098F3BD}" type="datetimeFigureOut">
              <a:rPr lang="en-US" smtClean="0"/>
              <a:pPr/>
              <a:t>5/3/2016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7B655-E9F2-454F-B4E5-342E6A3AB6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24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¡El </a:t>
            </a:r>
            <a:r>
              <a:rPr lang="en-US" dirty="0" err="1" smtClean="0"/>
              <a:t>Juego</a:t>
            </a:r>
            <a:r>
              <a:rPr lang="en-US" dirty="0" smtClean="0"/>
              <a:t> con los DADOS!</a:t>
            </a:r>
            <a:br>
              <a:rPr lang="en-US" dirty="0" smtClean="0"/>
            </a:br>
            <a:r>
              <a:rPr lang="en-US" sz="2800" dirty="0" smtClean="0"/>
              <a:t>En los </a:t>
            </a:r>
            <a:r>
              <a:rPr lang="en-US" sz="2800" dirty="0" err="1" smtClean="0"/>
              <a:t>grupos</a:t>
            </a:r>
            <a:r>
              <a:rPr lang="en-US" sz="2800" dirty="0" smtClean="0"/>
              <a:t> de dos.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100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grupo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a </a:t>
            </a:r>
            <a:r>
              <a:rPr lang="en-US" dirty="0" err="1" smtClean="0"/>
              <a:t>recibir</a:t>
            </a:r>
            <a:r>
              <a:rPr lang="en-US" dirty="0" smtClean="0"/>
              <a:t> dos</a:t>
            </a:r>
          </a:p>
          <a:p>
            <a:pPr>
              <a:buNone/>
            </a:pPr>
            <a:r>
              <a:rPr lang="en-US" dirty="0" smtClean="0"/>
              <a:t>	dados.</a:t>
            </a:r>
          </a:p>
          <a:p>
            <a:endParaRPr lang="en-US" dirty="0" smtClean="0"/>
          </a:p>
          <a:p>
            <a:r>
              <a:rPr lang="en-US" dirty="0" err="1" smtClean="0"/>
              <a:t>Necistas</a:t>
            </a:r>
            <a:r>
              <a:rPr lang="en-US" dirty="0" smtClean="0"/>
              <a:t> </a:t>
            </a:r>
            <a:r>
              <a:rPr lang="en-US" dirty="0" err="1" smtClean="0"/>
              <a:t>conjugar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 smtClean="0"/>
              <a:t> </a:t>
            </a:r>
            <a:r>
              <a:rPr lang="en-US" b="1" dirty="0" smtClean="0"/>
              <a:t>en el </a:t>
            </a:r>
            <a:r>
              <a:rPr lang="en-US" b="1" dirty="0" err="1" smtClean="0"/>
              <a:t>pret</a:t>
            </a:r>
            <a:r>
              <a:rPr lang="es-ES" b="1" dirty="0" err="1" smtClean="0"/>
              <a:t>érito</a:t>
            </a:r>
            <a:r>
              <a:rPr lang="es-ES" b="1" dirty="0" smtClean="0"/>
              <a:t>.</a:t>
            </a:r>
            <a:endParaRPr lang="es-ES" dirty="0" smtClean="0"/>
          </a:p>
          <a:p>
            <a:r>
              <a:rPr lang="es-ES" dirty="0" smtClean="0"/>
              <a:t>Un dado corresponde al número de un sujeto.</a:t>
            </a:r>
          </a:p>
          <a:p>
            <a:r>
              <a:rPr lang="es-ES" dirty="0" smtClean="0"/>
              <a:t>El otro dado corresponde al verbo en la segunda columna.</a:t>
            </a:r>
            <a:endParaRPr lang="en-US" dirty="0"/>
          </a:p>
        </p:txBody>
      </p:sp>
      <p:pic>
        <p:nvPicPr>
          <p:cNvPr id="4" name="Picture 3" descr="Los Dad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1981200"/>
            <a:ext cx="2457641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61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Juana y </a:t>
            </a: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Ellos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María</a:t>
            </a:r>
            <a:r>
              <a:rPr lang="en-US" dirty="0" smtClean="0"/>
              <a:t> y </a:t>
            </a:r>
            <a:r>
              <a:rPr lang="en-US" dirty="0" err="1" smtClean="0"/>
              <a:t>Carmencita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Estudiar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Mirar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Beber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Aprender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Recibir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Escribir</a:t>
            </a:r>
            <a:endParaRPr lang="en-US" dirty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7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 y </a:t>
            </a:r>
            <a:r>
              <a:rPr lang="en-US" dirty="0" err="1" smtClean="0"/>
              <a:t>Paco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Nosotros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mostrar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Entender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Pensar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cerrar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Volver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gastar</a:t>
            </a:r>
            <a:endParaRPr lang="en-US" dirty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15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 y </a:t>
            </a:r>
            <a:r>
              <a:rPr lang="en-US" dirty="0" err="1" smtClean="0"/>
              <a:t>Paco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Nosotros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jugar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tocar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leer</a:t>
            </a:r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dirty="0" err="1" smtClean="0"/>
              <a:t>Oír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dirty="0" err="1" smtClean="0"/>
              <a:t>Dormir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AutoNum type="arabicPeriod" startAt="4"/>
            </a:pPr>
            <a:r>
              <a:rPr lang="en-US" dirty="0" err="1" smtClean="0"/>
              <a:t>seguir</a:t>
            </a:r>
            <a:endParaRPr lang="en-US" dirty="0" smtClean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04801" y="0"/>
            <a:ext cx="8686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Verbos</a:t>
            </a:r>
            <a:r>
              <a:rPr lang="en-US" sz="45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con </a:t>
            </a:r>
            <a:r>
              <a:rPr lang="en-US" sz="45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cambios</a:t>
            </a:r>
            <a:r>
              <a:rPr lang="en-US" sz="45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500" dirty="0" err="1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radicales</a:t>
            </a:r>
            <a:endParaRPr lang="en-US" sz="4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9127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 y </a:t>
            </a:r>
            <a:r>
              <a:rPr lang="en-US" dirty="0" err="1" smtClean="0"/>
              <a:t>Paco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Nosotros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Estar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tener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andar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poder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poner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saber</a:t>
            </a:r>
            <a:endParaRPr lang="en-US" dirty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41971" y="0"/>
            <a:ext cx="25730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</a:t>
            </a:r>
            <a:r>
              <a:rPr lang="en-US" sz="4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- Stem</a:t>
            </a:r>
            <a:endParaRPr lang="en-US" sz="4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50434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 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Lola y </a:t>
            </a: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venir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querer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hacer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ser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dar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ver</a:t>
            </a:r>
            <a:endParaRPr lang="en-US" dirty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141971" y="0"/>
            <a:ext cx="257302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- Stem</a:t>
            </a:r>
            <a:endParaRPr lang="en-US" sz="4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1402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Sujetos</a:t>
            </a:r>
            <a:r>
              <a:rPr lang="en-US" dirty="0" smtClean="0"/>
              <a:t>: 			</a:t>
            </a:r>
            <a:r>
              <a:rPr lang="en-US" dirty="0" err="1" smtClean="0"/>
              <a:t>Verbos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Yo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Tú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Ella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Juan y </a:t>
            </a:r>
            <a:r>
              <a:rPr lang="en-US" dirty="0" err="1" smtClean="0"/>
              <a:t>Paco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Nosotros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Ustedes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decir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traer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conducir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traducir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err="1" smtClean="0"/>
              <a:t>producir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s-ES" dirty="0" smtClean="0"/>
              <a:t>decir</a:t>
            </a:r>
            <a:endParaRPr lang="en-US" dirty="0"/>
          </a:p>
        </p:txBody>
      </p:sp>
      <p:pic>
        <p:nvPicPr>
          <p:cNvPr id="7" name="Picture 6" descr="Question guy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24800" y="3505200"/>
            <a:ext cx="805588" cy="2657475"/>
          </a:xfrm>
          <a:prstGeom prst="rect">
            <a:avLst/>
          </a:prstGeom>
        </p:spPr>
      </p:pic>
      <p:pic>
        <p:nvPicPr>
          <p:cNvPr id="9" name="Picture 8" descr="Dado roj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457200"/>
            <a:ext cx="1428750" cy="1143000"/>
          </a:xfrm>
          <a:prstGeom prst="rect">
            <a:avLst/>
          </a:prstGeom>
        </p:spPr>
      </p:pic>
      <p:pic>
        <p:nvPicPr>
          <p:cNvPr id="10" name="Picture 9" descr="Dado blanc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90800" y="685800"/>
            <a:ext cx="1285875" cy="10001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43200" y="0"/>
            <a:ext cx="268292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J</a:t>
            </a:r>
            <a:r>
              <a:rPr lang="en-US" sz="45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- Stem</a:t>
            </a:r>
            <a:endParaRPr lang="en-US" sz="45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5093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Conjuga</a:t>
            </a:r>
            <a:r>
              <a:rPr lang="en-US" dirty="0" smtClean="0"/>
              <a:t> los </a:t>
            </a:r>
            <a:r>
              <a:rPr lang="en-US" dirty="0" err="1" smtClean="0"/>
              <a:t>verbos</a:t>
            </a:r>
            <a:r>
              <a:rPr lang="en-US" dirty="0"/>
              <a:t> </a:t>
            </a:r>
            <a:r>
              <a:rPr lang="en-US" dirty="0" smtClean="0"/>
              <a:t>en </a:t>
            </a:r>
            <a:r>
              <a:rPr lang="en-US" dirty="0" err="1" smtClean="0"/>
              <a:t>sus</a:t>
            </a:r>
            <a:r>
              <a:rPr lang="en-US" dirty="0" smtClean="0"/>
              <a:t> </a:t>
            </a:r>
            <a:r>
              <a:rPr lang="en-US" dirty="0" err="1" smtClean="0"/>
              <a:t>formas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Decir</a:t>
            </a:r>
            <a:endParaRPr lang="en-US" dirty="0" smtClean="0"/>
          </a:p>
          <a:p>
            <a:r>
              <a:rPr lang="en-US" dirty="0" smtClean="0"/>
              <a:t>Traer</a:t>
            </a:r>
          </a:p>
          <a:p>
            <a:r>
              <a:rPr lang="en-US" dirty="0" err="1" smtClean="0"/>
              <a:t>Estar</a:t>
            </a:r>
            <a:endParaRPr lang="en-US" dirty="0" smtClean="0"/>
          </a:p>
          <a:p>
            <a:r>
              <a:rPr lang="en-US" dirty="0" err="1" smtClean="0"/>
              <a:t>Hacer</a:t>
            </a:r>
            <a:endParaRPr lang="en-US" dirty="0" smtClean="0"/>
          </a:p>
          <a:p>
            <a:r>
              <a:rPr lang="en-US" dirty="0" err="1" smtClean="0"/>
              <a:t>Querer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Conducir</a:t>
            </a:r>
            <a:endParaRPr lang="en-US" dirty="0"/>
          </a:p>
          <a:p>
            <a:r>
              <a:rPr lang="en-US" dirty="0" err="1"/>
              <a:t>Ser</a:t>
            </a:r>
            <a:endParaRPr lang="en-US" dirty="0"/>
          </a:p>
          <a:p>
            <a:r>
              <a:rPr lang="en-US" dirty="0"/>
              <a:t>O</a:t>
            </a:r>
            <a:r>
              <a:rPr lang="es-CR" dirty="0" err="1"/>
              <a:t>ír</a:t>
            </a:r>
            <a:r>
              <a:rPr lang="es-CR" dirty="0"/>
              <a:t> </a:t>
            </a:r>
          </a:p>
          <a:p>
            <a:r>
              <a:rPr lang="es-CR" dirty="0" smtClean="0"/>
              <a:t>Poder</a:t>
            </a:r>
          </a:p>
          <a:p>
            <a:r>
              <a:rPr lang="es-CR" smtClean="0"/>
              <a:t>tener</a:t>
            </a:r>
            <a:endParaRPr lang="es-C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624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142</Words>
  <Application>Microsoft Office PowerPoint</Application>
  <PresentationFormat>On-screen Show (4:3)</PresentationFormat>
  <Paragraphs>100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¡El Juego con los DADOS! En los grupos de dos.</vt:lpstr>
      <vt:lpstr>Sujetos:    Verbos:</vt:lpstr>
      <vt:lpstr>Sujetos:    Verbos:</vt:lpstr>
      <vt:lpstr>Sujetos:    Verbos:</vt:lpstr>
      <vt:lpstr>Sujetos:    Verbos:</vt:lpstr>
      <vt:lpstr>Sujetos:    Verbos:</vt:lpstr>
      <vt:lpstr>Sujetos:    Verbos:</vt:lpstr>
      <vt:lpstr>Conjuga los verbos en sus formas.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¡El Juego con los DADOS! En los grupos de dos.</dc:title>
  <dc:creator>Windows User</dc:creator>
  <cp:lastModifiedBy>Windows User</cp:lastModifiedBy>
  <cp:revision>7</cp:revision>
  <dcterms:created xsi:type="dcterms:W3CDTF">2014-04-24T15:04:08Z</dcterms:created>
  <dcterms:modified xsi:type="dcterms:W3CDTF">2016-05-03T18:28:46Z</dcterms:modified>
</cp:coreProperties>
</file>