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embeddedFontLst>
    <p:embeddedFont>
      <p:font typeface="Old Standard TT"/>
      <p:regular r:id="rId16"/>
      <p:bold r:id="rId17"/>
      <p: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OldStandardTT-bold.fntdata"/><Relationship Id="rId16" Type="http://schemas.openxmlformats.org/officeDocument/2006/relationships/font" Target="fonts/OldStandardTT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OldStandardTT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La inquisicion espanola fue iniciada por los reyes catolicos el rey Ferdinand el segundo de aragon y la reina Isabella la primera de castile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350">
                <a:solidFill>
                  <a:srgbClr val="585858"/>
                </a:solidFill>
                <a:highlight>
                  <a:srgbClr val="FFFFFF"/>
                </a:highlight>
              </a:rPr>
              <a:t>Luego está este chico, Tomas de Torquemada. él era buenos amigos con isabella, y fue uno de los grandes inquisidores. él recibió el apodo de la leyenda negra. Tenía un odio de judíos y herejes, que llevan muchas muertes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1" name="Shape 11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" name="Shape 12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b="1" sz="14000"/>
            </a:lvl1pPr>
            <a:lvl2pPr lvl="1" algn="ctr">
              <a:spcBef>
                <a:spcPts val="0"/>
              </a:spcBef>
              <a:buSzPct val="100000"/>
              <a:defRPr b="1" sz="14000"/>
            </a:lvl2pPr>
            <a:lvl3pPr lvl="2" algn="ctr">
              <a:spcBef>
                <a:spcPts val="0"/>
              </a:spcBef>
              <a:buSzPct val="100000"/>
              <a:defRPr b="1" sz="14000"/>
            </a:lvl3pPr>
            <a:lvl4pPr lvl="3" algn="ctr">
              <a:spcBef>
                <a:spcPts val="0"/>
              </a:spcBef>
              <a:buSzPct val="100000"/>
              <a:defRPr b="1" sz="14000"/>
            </a:lvl4pPr>
            <a:lvl5pPr lvl="4" algn="ctr">
              <a:spcBef>
                <a:spcPts val="0"/>
              </a:spcBef>
              <a:buSzPct val="100000"/>
              <a:defRPr b="1" sz="14000"/>
            </a:lvl5pPr>
            <a:lvl6pPr lvl="5" algn="ctr">
              <a:spcBef>
                <a:spcPts val="0"/>
              </a:spcBef>
              <a:buSzPct val="100000"/>
              <a:defRPr b="1" sz="14000"/>
            </a:lvl6pPr>
            <a:lvl7pPr lvl="6" algn="ctr">
              <a:spcBef>
                <a:spcPts val="0"/>
              </a:spcBef>
              <a:buSzPct val="100000"/>
              <a:defRPr b="1" sz="14000"/>
            </a:lvl7pPr>
            <a:lvl8pPr lvl="7" algn="ctr">
              <a:spcBef>
                <a:spcPts val="0"/>
              </a:spcBef>
              <a:buSzPct val="100000"/>
              <a:defRPr b="1" sz="14000"/>
            </a:lvl8pPr>
            <a:lvl9pPr lvl="8" algn="ctr">
              <a:spcBef>
                <a:spcPts val="0"/>
              </a:spcBef>
              <a:buSzPct val="100000"/>
              <a:defRPr b="1" sz="14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hape 16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" name="Shape 17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" name="Shape 42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ld Standard TT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8.png"/><Relationship Id="rId4" Type="http://schemas.openxmlformats.org/officeDocument/2006/relationships/image" Target="../media/image0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1.png"/><Relationship Id="rId4" Type="http://schemas.openxmlformats.org/officeDocument/2006/relationships/image" Target="../media/image0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512700" y="1893300"/>
            <a:ext cx="4451400" cy="1522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Inquisición Española</a:t>
            </a:r>
          </a:p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IB Spanish 1, </a:t>
            </a:r>
            <a:r>
              <a:rPr lang="en"/>
              <a:t>Período </a:t>
            </a:r>
            <a:r>
              <a:rPr lang="en"/>
              <a:t>6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By: Richard Zhang, Teagen Tibbot, Allistair Nathan</a:t>
            </a:r>
          </a:p>
        </p:txBody>
      </p:sp>
      <p:pic>
        <p:nvPicPr>
          <p:cNvPr descr="Inquisition 4.jpg"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3674" y="268649"/>
            <a:ext cx="5104374" cy="3383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Consecuencias (sociales/culturales)</a:t>
            </a:r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ld Standard TT"/>
              <a:buChar char="●"/>
            </a:pPr>
            <a:r>
              <a:rPr lang="en" sz="2400"/>
              <a:t>La tensión entre personas de España y judíos se intensificó. </a:t>
            </a: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  <a:buChar char="●"/>
            </a:pPr>
            <a:r>
              <a:rPr lang="en" sz="2400"/>
              <a:t>Muchos judíos salieron de España a otros países</a:t>
            </a:r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  <a:buChar char="○"/>
            </a:pPr>
            <a:r>
              <a:rPr lang="en" sz="2400"/>
              <a:t>Ellos salieron a Norte África y también a Turquía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Literatura también estaba afectado</a:t>
            </a:r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400"/>
              <a:t>La Inquisición fue criticada por los escritores del siglo decimoctavo</a:t>
            </a:r>
          </a:p>
          <a:p>
            <a:pPr indent="-381000" lvl="1" marL="914400" rtl="0">
              <a:spcBef>
                <a:spcPts val="0"/>
              </a:spcBef>
              <a:buSzPct val="100000"/>
              <a:buChar char="○"/>
            </a:pPr>
            <a:r>
              <a:rPr lang="en" sz="2400"/>
              <a:t>Miguel de Cervantes hace referencia a la inquisición muchas veces en Don Quixote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Impacto de fe</a:t>
            </a:r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311700" y="1357125"/>
            <a:ext cx="4625100" cy="339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>
                <a:solidFill>
                  <a:srgbClr val="212121"/>
                </a:solidFill>
              </a:rPr>
              <a:t>La religión y la fe fue la principal razón de la Inquisición española</a:t>
            </a:r>
          </a:p>
          <a:p>
            <a:pPr indent="-381000" lvl="1" marL="914400" rtl="0">
              <a:spcBef>
                <a:spcPts val="0"/>
              </a:spcBef>
              <a:buSzPct val="100000"/>
            </a:pPr>
            <a:r>
              <a:rPr lang="en" sz="2400"/>
              <a:t>Una intolerancia de otras religiones por el gente católico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pic>
        <p:nvPicPr>
          <p:cNvPr descr="reyes_catolicos.jpg"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0749" y="1440812"/>
            <a:ext cx="3169249" cy="2665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414589" y="-142198"/>
            <a:ext cx="8314800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The Spanish Inquisition was between 1478 - 1834 and fought heresy and made stronger monarchical power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rPr lang="en"/>
              <a:t>La inquisición española fue entre los años 1478-1834 y fue una lucha contra la herejía. También consolidó el poder monárquico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Definiciones</a:t>
            </a:r>
          </a:p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Que es un hereje?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Es una persona que propaga ideas contrarias a la doctrina de una religión. En el caso de la inquisición, si no fuera católico , fue un hereje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Que es una inquisición?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Cuando la iglesia católico estuvo castigando los herejes para pregunta cuestiones sobre la religión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El fondo</a:t>
            </a:r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311700" y="1171600"/>
            <a:ext cx="7279800" cy="3397200"/>
          </a:xfrm>
          <a:prstGeom prst="rect">
            <a:avLst/>
          </a:prstGeom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683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200">
                <a:solidFill>
                  <a:srgbClr val="212121"/>
                </a:solidFill>
              </a:rPr>
              <a:t>La inquisición medieval </a:t>
            </a:r>
            <a:r>
              <a:rPr lang="en" sz="2200"/>
              <a:t>ocurrió</a:t>
            </a:r>
            <a:r>
              <a:rPr lang="en" sz="2200">
                <a:solidFill>
                  <a:srgbClr val="212121"/>
                </a:solidFill>
              </a:rPr>
              <a:t> en el siglo decimotercero</a:t>
            </a:r>
          </a:p>
          <a:p>
            <a:pPr indent="-3683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2200">
                <a:solidFill>
                  <a:srgbClr val="000000"/>
                </a:solidFill>
              </a:rPr>
              <a:t>Un nuevo sistema de enjuiciamiento</a:t>
            </a:r>
          </a:p>
          <a:p>
            <a:pPr indent="-368300" lvl="0" marL="457200" rtl="0">
              <a:spcBef>
                <a:spcPts val="0"/>
              </a:spcBef>
              <a:buSzPct val="100000"/>
            </a:pPr>
            <a:r>
              <a:rPr lang="en" sz="2200"/>
              <a:t>La lucha con los Moros fortaleció la fe de la gente de la Península Ibérica</a:t>
            </a:r>
          </a:p>
          <a:p>
            <a:pPr indent="-3683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200">
                <a:solidFill>
                  <a:srgbClr val="212121"/>
                </a:solidFill>
              </a:rPr>
              <a:t>Después de la Reconquista, España quería la unidad religiosa</a:t>
            </a:r>
          </a:p>
          <a:p>
            <a:pPr indent="-3683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200">
                <a:solidFill>
                  <a:srgbClr val="212121"/>
                </a:solidFill>
              </a:rPr>
              <a:t>La población del gente judío llegó a ser dirigido</a:t>
            </a:r>
          </a:p>
          <a:p>
            <a:pPr indent="-368300" lvl="1" marL="9144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200">
                <a:solidFill>
                  <a:srgbClr val="212121"/>
                </a:solidFill>
              </a:rPr>
              <a:t>Porque la idea de antisemitismo</a:t>
            </a:r>
          </a:p>
          <a:p>
            <a:pPr indent="-368300" lvl="1" marL="914400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ct val="100000"/>
            </a:pPr>
            <a:r>
              <a:rPr lang="en" sz="2200">
                <a:solidFill>
                  <a:srgbClr val="212121"/>
                </a:solidFill>
              </a:rPr>
              <a:t>Miles de las personas </a:t>
            </a:r>
            <a:r>
              <a:rPr lang="en" sz="2200"/>
              <a:t>judías murieron como castigo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619052535.jpg"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0401" y="192599"/>
            <a:ext cx="3014124" cy="2109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6537350" y="30437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" sz="3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Isabella I</a:t>
            </a:r>
          </a:p>
        </p:txBody>
      </p:sp>
      <p:sp>
        <p:nvSpPr>
          <p:cNvPr id="85" name="Shape 85"/>
          <p:cNvSpPr txBox="1"/>
          <p:nvPr/>
        </p:nvSpPr>
        <p:spPr>
          <a:xfrm>
            <a:off x="3481775" y="3042425"/>
            <a:ext cx="3809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" sz="3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Ferdinand II</a:t>
            </a:r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3827" y="421724"/>
            <a:ext cx="2800825" cy="3750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7049" y="422175"/>
            <a:ext cx="3000000" cy="375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/>
          <p:nvPr/>
        </p:nvSpPr>
        <p:spPr>
          <a:xfrm>
            <a:off x="-30425" y="1336575"/>
            <a:ext cx="3141899" cy="37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en" sz="3600">
                <a:latin typeface="Old Standard TT"/>
                <a:ea typeface="Old Standard TT"/>
                <a:cs typeface="Old Standard TT"/>
                <a:sym typeface="Old Standard TT"/>
              </a:rPr>
              <a:t>La Inquisición Española fue iniciada por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311700" y="555600"/>
            <a:ext cx="6458100" cy="755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Tomás de Torquemada </a:t>
            </a:r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311700" y="1389600"/>
            <a:ext cx="4902900" cy="3179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Char char="-"/>
            </a:pPr>
            <a:r>
              <a:rPr lang="en" sz="2400"/>
              <a:t>Inquisidor General de España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-"/>
            </a:pPr>
            <a:r>
              <a:rPr lang="en" sz="2400"/>
              <a:t>Apodadó la leyenda negra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-"/>
            </a:pPr>
            <a:r>
              <a:rPr lang="en" sz="2400"/>
              <a:t>Tenía un odio de judíos y herejes, que llevan muchas muertes</a:t>
            </a:r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6437" y="555600"/>
            <a:ext cx="3476625" cy="407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Propósito</a:t>
            </a:r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Descubrir judíos viviendo en españa y matar los 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Musulmanes también estaba perseguido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1701" y="2555424"/>
            <a:ext cx="2186525" cy="2523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2025" y="2728737"/>
            <a:ext cx="2032250" cy="2046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/>
          <p:nvPr/>
        </p:nvSpPr>
        <p:spPr>
          <a:xfrm rot="2508786">
            <a:off x="357138" y="3700418"/>
            <a:ext cx="3243423" cy="270463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/>
          <p:nvPr/>
        </p:nvSpPr>
        <p:spPr>
          <a:xfrm rot="-2226121">
            <a:off x="357092" y="3744719"/>
            <a:ext cx="3243506" cy="270482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/>
          <p:nvPr/>
        </p:nvSpPr>
        <p:spPr>
          <a:xfrm rot="-2727144">
            <a:off x="4763250" y="3590887"/>
            <a:ext cx="3170199" cy="270478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/>
          <p:nvPr/>
        </p:nvSpPr>
        <p:spPr>
          <a:xfrm rot="2508634">
            <a:off x="4776258" y="3672818"/>
            <a:ext cx="3160784" cy="270463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>
                <a:solidFill>
                  <a:srgbClr val="212121"/>
                </a:solidFill>
              </a:rPr>
              <a:t>¿Que pasó?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00000"/>
              <a:buFont typeface="Arial"/>
              <a:buNone/>
            </a:pPr>
            <a:r>
              <a:t/>
            </a:r>
            <a:endParaRPr sz="10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311700" y="1058225"/>
            <a:ext cx="8520600" cy="339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Durante la reforma entre 1492-1502, el gobierno emiti</a:t>
            </a:r>
            <a:r>
              <a:rPr lang="en">
                <a:solidFill>
                  <a:srgbClr val="333333"/>
                </a:solidFill>
                <a:highlight>
                  <a:srgbClr val="FFFFFF"/>
                </a:highlight>
              </a:rPr>
              <a:t>ó un ley que forzó personas j</a:t>
            </a:r>
            <a:r>
              <a:rPr lang="en">
                <a:solidFill>
                  <a:srgbClr val="212121"/>
                </a:solidFill>
                <a:highlight>
                  <a:srgbClr val="FFFFFF"/>
                </a:highlight>
              </a:rPr>
              <a:t>udías y</a:t>
            </a:r>
            <a:r>
              <a:rPr lang="en">
                <a:solidFill>
                  <a:srgbClr val="333333"/>
                </a:solidFill>
                <a:highlight>
                  <a:srgbClr val="FFFFFF"/>
                </a:highlight>
              </a:rPr>
              <a:t> musulmanas a convertir o salir de España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Los inquisidores quemaron libros judíos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Arrestaron muchos judíos y conversos (judíos que convirtieron a catolicismo)</a:t>
            </a:r>
          </a:p>
          <a:p>
            <a:pPr indent="-342900" lvl="1" marL="914400" rtl="0">
              <a:spcBef>
                <a:spcPts val="0"/>
              </a:spcBef>
              <a:buSzPct val="100000"/>
              <a:buChar char="○"/>
            </a:pPr>
            <a:r>
              <a:rPr lang="en" sz="1800"/>
              <a:t>Muchos estaban quemado en la hoguera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Ellos usaron muchas formas de tortura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En los autos-da-fé, </a:t>
            </a:r>
            <a:r>
              <a:rPr lang="en">
                <a:solidFill>
                  <a:srgbClr val="212121"/>
                </a:solidFill>
              </a:rPr>
              <a:t>las personas acusadas fueron llevados en frente de una gran multitud y torturados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35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7249" y="3407274"/>
            <a:ext cx="2280899" cy="145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Resultados</a:t>
            </a:r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>
              <a:spcBef>
                <a:spcPts val="0"/>
              </a:spcBef>
              <a:buSzPct val="100000"/>
              <a:buChar char="●"/>
            </a:pPr>
            <a:r>
              <a:rPr lang="en" sz="2400"/>
              <a:t>150,000 personas murieron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Un gran cantidad de dinero fue confiscado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Los inquisidores quisieron su dinero para construir gran edificios y aumentar su propio riqueza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