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84" y="-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47592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lizabethi.org/contents/armada/" TargetMode="External"/><Relationship Id="rId3" Type="http://schemas.openxmlformats.org/officeDocument/2006/relationships/hyperlink" Target="http://www.todahistoria.com/la-derrota-de-la-armada-invencible/" TargetMode="External"/><Relationship Id="rId7" Type="http://schemas.openxmlformats.org/officeDocument/2006/relationships/hyperlink" Target="http://tudorplace.com.ar/Documents/defeat_of_the_armada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history.com/this-day-in-history/spanish-armada-defeated" TargetMode="External"/><Relationship Id="rId5" Type="http://schemas.openxmlformats.org/officeDocument/2006/relationships/hyperlink" Target="http://ccat.sas.upenn.edu/romance/spanish/219/06oro/invencible.html" TargetMode="External"/><Relationship Id="rId4" Type="http://schemas.openxmlformats.org/officeDocument/2006/relationships/hyperlink" Target="http://www.learnnc.org/lp/multimedia/7252" TargetMode="External"/><Relationship Id="rId9" Type="http://schemas.openxmlformats.org/officeDocument/2006/relationships/hyperlink" Target="http://www.bbc.co.uk/bitesize/ks3/history/tudors_stuarts/the_armada/revision/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 descr="Image result for spanish defeat of 1588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8575"/>
            <a:ext cx="9143999" cy="53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Derrota Militar de 1588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Neha Allathur, Landry Kempf,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Shriya Kurpad, Amartya Ranganathan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/>
        </p:nvSpPr>
        <p:spPr>
          <a:xfrm>
            <a:off x="3320200" y="1935850"/>
            <a:ext cx="3016200" cy="29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 sz="1800">
                <a:solidFill>
                  <a:srgbClr val="101010"/>
                </a:solidFill>
                <a:latin typeface="Roboto"/>
                <a:ea typeface="Roboto"/>
                <a:cs typeface="Roboto"/>
                <a:sym typeface="Roboto"/>
              </a:rPr>
              <a:t>España- un país católico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0101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Inglaterra- un </a:t>
            </a:r>
            <a:r>
              <a:rPr lang="en" sz="180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país protestante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212121"/>
              </a:buClr>
              <a:buSzPct val="100000"/>
              <a:buFont typeface="Roboto"/>
              <a:buChar char="●"/>
            </a:pPr>
            <a:r>
              <a:rPr lang="en" sz="1800">
                <a:solidFill>
                  <a:srgbClr val="101010"/>
                </a:solidFill>
                <a:latin typeface="Roboto"/>
                <a:ea typeface="Roboto"/>
                <a:cs typeface="Roboto"/>
                <a:sym typeface="Roboto"/>
              </a:rPr>
              <a:t>1587: Elizabeth ejecutó la reina católica Mary de Escocia.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Historia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0675" y="179704"/>
            <a:ext cx="2482850" cy="140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900" y="1771650"/>
            <a:ext cx="2482850" cy="30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3300" y="1771650"/>
            <a:ext cx="2419124" cy="30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Comercio y colonias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71900" y="1910700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Clr>
                <a:srgbClr val="10101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101010"/>
                </a:solidFill>
              </a:rPr>
              <a:t>Las colonias: El Nuevo Mundo, México, Holanda</a:t>
            </a:r>
          </a:p>
          <a:p>
            <a:pPr marL="514350" lvl="0" indent="-285750" rtl="0">
              <a:spcBef>
                <a:spcPts val="0"/>
              </a:spcBef>
              <a:buClr>
                <a:srgbClr val="10101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101010"/>
                </a:solidFill>
              </a:rPr>
              <a:t>México y plata</a:t>
            </a:r>
          </a:p>
          <a:p>
            <a:pPr marL="514350" lvl="0" indent="-285750" rtl="0">
              <a:spcBef>
                <a:spcPts val="0"/>
              </a:spcBef>
              <a:buClr>
                <a:srgbClr val="10101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101010"/>
                </a:solidFill>
              </a:rPr>
              <a:t>1580s: las incursiones de Inglaterra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225" y="186675"/>
            <a:ext cx="2048400" cy="13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 descr="Image result for plata de mex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1449" y="3442343"/>
            <a:ext cx="2048400" cy="1265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 descr="Image result for spanish empire 1500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6228" y="2998349"/>
            <a:ext cx="3561900" cy="17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508550" y="3317425"/>
            <a:ext cx="2093700" cy="33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Armada desprevenida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3354525" y="1348325"/>
            <a:ext cx="1982100" cy="57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Estrategias y armas de largo alcance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711625" y="321700"/>
            <a:ext cx="1199400" cy="28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Mal tiempo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71900" y="178252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0101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101010"/>
                </a:solidFill>
              </a:rPr>
              <a:t>Muchas personas murieron</a:t>
            </a:r>
          </a:p>
          <a:p>
            <a:pPr marL="514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0101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101010"/>
                </a:solidFill>
              </a:rPr>
              <a:t>Un daño irreparable para Las Marinas</a:t>
            </a:r>
          </a:p>
          <a:p>
            <a:pPr marL="514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0101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101010"/>
                </a:solidFill>
              </a:rPr>
              <a:t>Muchos actos de pillaje </a:t>
            </a:r>
          </a:p>
          <a:p>
            <a:pPr marL="514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0101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101010"/>
                </a:solidFill>
              </a:rPr>
              <a:t>Fortificaciones se han construido en las colonias de España.</a:t>
            </a:r>
          </a:p>
          <a:p>
            <a:pPr marL="514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0101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101010"/>
                </a:solidFill>
              </a:rPr>
              <a:t>Los recursos disminuyeron 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4337910"/>
            <a:ext cx="1032524" cy="68232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Consecuencias: El Perdedor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5449" y="104100"/>
            <a:ext cx="2305375" cy="153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7200" y="3868384"/>
            <a:ext cx="1681775" cy="93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 descr="Map of the Spanish Colonie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62800" y="1733550"/>
            <a:ext cx="1819474" cy="1647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Consecuencias: El Ganador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0101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101010"/>
                </a:solidFill>
              </a:rPr>
              <a:t>Inglaterra se convirtió a una fuerza en el mundo</a:t>
            </a:r>
          </a:p>
          <a:p>
            <a:pPr marL="514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0101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101010"/>
                </a:solidFill>
              </a:rPr>
              <a:t>Muchas armas navales se introdujeron a la armada</a:t>
            </a:r>
          </a:p>
          <a:p>
            <a:pPr marL="514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10101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101010"/>
                </a:solidFill>
              </a:rPr>
              <a:t>La religión protestante era buena y fuerte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2600" y="140012"/>
            <a:ext cx="30289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646" y="3650221"/>
            <a:ext cx="1678349" cy="125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9650" y="3650225"/>
            <a:ext cx="2122875" cy="14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77362" y="3532750"/>
            <a:ext cx="1881725" cy="140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Razones del Fondo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57630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101010"/>
              </a:solidFill>
            </a:endParaRPr>
          </a:p>
          <a:p>
            <a:pPr marL="457200" lvl="0" indent="-228600">
              <a:spcBef>
                <a:spcPts val="0"/>
              </a:spcBef>
              <a:buClr>
                <a:srgbClr val="101010"/>
              </a:buClr>
            </a:pPr>
            <a:r>
              <a:rPr lang="en">
                <a:solidFill>
                  <a:srgbClr val="101010"/>
                </a:solidFill>
              </a:rPr>
              <a:t>El imperio no podía controlar las colonias y combatir contra Inglaterra.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0744" y="1919074"/>
            <a:ext cx="2063255" cy="271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Recursos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60950" y="1742850"/>
            <a:ext cx="8222100" cy="31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http://www.todahistoria.com/la-derrota-de-la-armada-invencible/</a:t>
            </a:r>
          </a:p>
          <a:p>
            <a:pPr lvl="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http://www.learnnc.org/lp/multimedia/7252</a:t>
            </a:r>
          </a:p>
          <a:p>
            <a:pPr lvl="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http://ccat.sas.upenn.edu/romance/spanish/219/06oro/invencible.html</a:t>
            </a:r>
          </a:p>
          <a:p>
            <a:pPr lvl="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http://www.history.com/this-day-in-history/spanish-armada-defeated</a:t>
            </a:r>
          </a:p>
          <a:p>
            <a:pPr lvl="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http://tudorplace.com.ar/Documents/defeat_of_the_armada.htm</a:t>
            </a:r>
          </a:p>
          <a:p>
            <a:pPr lvl="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http://www.elizabethi.org/contents/armada/</a:t>
            </a:r>
          </a:p>
          <a:p>
            <a:pPr lvl="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http://www.history.com/this-day-in-history/spanish-armada-defeated</a:t>
            </a:r>
          </a:p>
          <a:p>
            <a:pPr lvl="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http://www.bbc.co.uk/bitesize/ks3/history/tudors_stuarts/the_armada/revision/6/</a:t>
            </a:r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168</Words>
  <Application>Microsoft Office PowerPoint</Application>
  <PresentationFormat>On-screen Show (16:9)</PresentationFormat>
  <Paragraphs>40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Roboto</vt:lpstr>
      <vt:lpstr>material</vt:lpstr>
      <vt:lpstr>Derrota Militar de 1588</vt:lpstr>
      <vt:lpstr>Historia</vt:lpstr>
      <vt:lpstr>Comercio y colonias</vt:lpstr>
      <vt:lpstr>PowerPoint Presentation</vt:lpstr>
      <vt:lpstr>Consecuencias: El Perdedor</vt:lpstr>
      <vt:lpstr>Consecuencias: El Ganador</vt:lpstr>
      <vt:lpstr>Razones del Fondo</vt:lpstr>
      <vt:lpstr>Recursos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Derrota Militar de 1588</dc:title>
  <dc:creator>Kurpad, Shriya</dc:creator>
  <cp:lastModifiedBy>Kurpad, Shriya</cp:lastModifiedBy>
  <cp:revision>2</cp:revision>
  <dcterms:modified xsi:type="dcterms:W3CDTF">2016-10-04T21:31:23Z</dcterms:modified>
</cp:coreProperties>
</file>