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Castile muy, muy, muy grande, y entonces la unión unió mucha tierra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Todavía los reinos guardaron sus leyes separadas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Los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aristocráticos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en cada reino estaban intentando tomar el poder de los dos de los gobernantes Fernando e Isabel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Los dos tenían la misma meta de la unidad de religión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Pudieron conquistar el último reino musulmán en la península ibérica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Inquisición se convirtió en método de poder político además de método de poder religioso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Siempre fue una meta unir toda la península ibérica, y esta unidad la unión logró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25"/>
            <a:ext cx="4011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iography.com/people/ferdinand-ii-40528" TargetMode="External"/><Relationship Id="rId4" Type="http://schemas.openxmlformats.org/officeDocument/2006/relationships/hyperlink" Target="http://www.spanish-fiestas.com/history/catholic-kings/" TargetMode="External"/><Relationship Id="rId5" Type="http://schemas.openxmlformats.org/officeDocument/2006/relationships/hyperlink" Target="https://www.britannica.com/biography/Ferdinand-II-king-of-Spain" TargetMode="External"/><Relationship Id="rId6" Type="http://schemas.openxmlformats.org/officeDocument/2006/relationships/hyperlink" Target="https://historiccity.com/2009/staugustine/news/florida/queen-isabella%E2%80%99s-influence-in-the-new-world-2021" TargetMode="External"/><Relationship Id="rId7" Type="http://schemas.openxmlformats.org/officeDocument/2006/relationships/hyperlink" Target="http://www.spainthenandnow.com/spanish-history/catholic-monarchs-politics/default_82.aspx" TargetMode="External"/><Relationship Id="rId8" Type="http://schemas.openxmlformats.org/officeDocument/2006/relationships/hyperlink" Target="http://www.history.com/this-day-in-history/ferdinand-and-isabella-marr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iografiasyvidas.com/biografia/r/reyes_catolicos.htm" TargetMode="External"/><Relationship Id="rId4" Type="http://schemas.openxmlformats.org/officeDocument/2006/relationships/hyperlink" Target="http://www.sonofthesouth.net/revolutionary-war/explorers/christopher-columbus.htm" TargetMode="External"/><Relationship Id="rId5" Type="http://schemas.openxmlformats.org/officeDocument/2006/relationships/hyperlink" Target="https://www.mediterraneanstudies.org/tours/spain-leon-Castile/index.html" TargetMode="External"/><Relationship Id="rId6" Type="http://schemas.openxmlformats.org/officeDocument/2006/relationships/hyperlink" Target="https://www.codeavengers.com/c/martau/christophercolumbus.html" TargetMode="External"/><Relationship Id="rId7" Type="http://schemas.openxmlformats.org/officeDocument/2006/relationships/hyperlink" Target="http://columbusthegreat.weebly.com/voyage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Fernando e Isabel (1479-1492) 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 Manoj, Vineet, Kaley, and Emi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Fuentes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http://www.biography.com/people/ferdinand-ii-40528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http://www.spanish-fiestas.com/history/catholic-kings/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https://www.britannica.com/biography/Ferdinand-II-king-of-Spain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https://historiccity.com/2009/staugustine/news/florida/queen-isabella%E2%80%99s-influence-in-the-new-world-2021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http://www.spainthenandnow.com/spanish-history/catholic-monarchs-politics/default_82.aspx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http://www.history.com/this-day-in-history/ferdinand-and-isabella-marry</a:t>
            </a:r>
            <a:r>
              <a:rPr lang="en" sz="12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Fuentes-Fotos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http://www.biografiasyvidas.com/biografia/r/reyes_catolicos.htm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http://www.sonofthesouth.net/revolutionary-war/explorers/christopher-columbus.htm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https://www.mediterraneanstudies.org/tours/spain-leon-Castile/index.html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https://www.codeavengers.com/c/martau/christophercolumbus.html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http://columbusthegreat.weebly.com/voyages.html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70125" y="4189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384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000000"/>
                </a:solidFill>
              </a:rPr>
              <a:t>á, </a:t>
            </a:r>
            <a:r>
              <a:rPr b="1" lang="en" sz="3000">
                <a:solidFill>
                  <a:srgbClr val="000000"/>
                </a:solidFill>
              </a:rPr>
              <a:t>é</a:t>
            </a:r>
            <a:r>
              <a:rPr b="1" lang="en" sz="3000">
                <a:solidFill>
                  <a:srgbClr val="000000"/>
                </a:solidFill>
              </a:rPr>
              <a:t>, í, ó, ú, ü, ñ, ¿, ¡)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38637" r="16689" t="0"/>
          <a:stretch/>
        </p:blipFill>
        <p:spPr>
          <a:xfrm>
            <a:off x="6015275" y="310900"/>
            <a:ext cx="2281599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243925" y="599475"/>
            <a:ext cx="4813500" cy="62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Fernando/Ferdinand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5950" y="1283249"/>
            <a:ext cx="4813500" cy="354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Su Padre fue John II de Aragón, y él nació en </a:t>
            </a:r>
            <a:r>
              <a:rPr lang="en" sz="1800">
                <a:solidFill>
                  <a:srgbClr val="FF0000"/>
                </a:solidFill>
              </a:rPr>
              <a:t>Aragón </a:t>
            </a:r>
            <a:r>
              <a:rPr lang="en" sz="1800"/>
              <a:t>también(britannica).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John II tomó la </a:t>
            </a:r>
            <a:r>
              <a:rPr lang="en" sz="1800">
                <a:solidFill>
                  <a:srgbClr val="FF0000"/>
                </a:solidFill>
              </a:rPr>
              <a:t>educación </a:t>
            </a:r>
            <a:r>
              <a:rPr lang="en" sz="1800"/>
              <a:t>de Ferdinand muy seriamente(britannica).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Por tanto John le hizo rey de Sicilia en 1468 para practicar cómo ser un líder (britannica).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En 1469 él se casó con Isabella y  convirtió en el rey de España(britannica).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761075" y="800650"/>
            <a:ext cx="49998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Isabella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599450" y="1711226"/>
            <a:ext cx="4795500" cy="277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>
                <a:solidFill>
                  <a:schemeClr val="dk2"/>
                </a:solidFill>
              </a:rPr>
              <a:t>Isabella nació en </a:t>
            </a:r>
            <a:r>
              <a:rPr lang="en">
                <a:solidFill>
                  <a:srgbClr val="FF0000"/>
                </a:solidFill>
              </a:rPr>
              <a:t>Castilla</a:t>
            </a:r>
            <a:r>
              <a:rPr lang="en">
                <a:solidFill>
                  <a:schemeClr val="dk2"/>
                </a:solidFill>
              </a:rPr>
              <a:t>, su padre fue John II de Castilla (britannica).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>
                <a:solidFill>
                  <a:schemeClr val="dk2"/>
                </a:solidFill>
              </a:rPr>
              <a:t>Su niñez era </a:t>
            </a:r>
            <a:r>
              <a:rPr lang="en">
                <a:solidFill>
                  <a:srgbClr val="FF0000"/>
                </a:solidFill>
              </a:rPr>
              <a:t>tranquila</a:t>
            </a:r>
            <a:r>
              <a:rPr lang="en">
                <a:solidFill>
                  <a:schemeClr val="dk2"/>
                </a:solidFill>
              </a:rPr>
              <a:t>, ella vivió con su madre en Arévalo (britannica).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>
                <a:solidFill>
                  <a:schemeClr val="dk2"/>
                </a:solidFill>
              </a:rPr>
              <a:t>Cuando tenía dieciocho años de edad ella eligió a casar con Ferdinand y convirtió en la reina de España (britannica).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2452" r="47075" t="0"/>
          <a:stretch/>
        </p:blipFill>
        <p:spPr>
          <a:xfrm>
            <a:off x="5760874" y="304162"/>
            <a:ext cx="2469824" cy="45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5822" r="5830" t="0"/>
          <a:stretch/>
        </p:blipFill>
        <p:spPr>
          <a:xfrm>
            <a:off x="4011000" y="24"/>
            <a:ext cx="513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en"/>
              <a:t>Ellos empezaron la unión permanente de España y empezaron una época de </a:t>
            </a:r>
            <a:r>
              <a:rPr lang="en">
                <a:solidFill>
                  <a:srgbClr val="E06666"/>
                </a:solidFill>
              </a:rPr>
              <a:t>exploración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¿Por qué es importante su unión?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0" y="1101837"/>
            <a:ext cx="5625300" cy="33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700"/>
          </a:p>
          <a:p>
            <a:pPr indent="-400050" lvl="0" marL="457200" rtl="0">
              <a:spcBef>
                <a:spcPts val="0"/>
              </a:spcBef>
              <a:buSzPct val="100000"/>
            </a:pPr>
            <a:r>
              <a:rPr lang="en" sz="2700"/>
              <a:t>Creó orden y consolidó poder</a:t>
            </a:r>
          </a:p>
          <a:p>
            <a:pPr indent="-400050" lvl="0" marL="457200" rtl="0">
              <a:spcBef>
                <a:spcPts val="0"/>
              </a:spcBef>
              <a:buSzPct val="100000"/>
            </a:pPr>
            <a:r>
              <a:rPr lang="en" sz="2700"/>
              <a:t>Aseguró el dominio de catolicismo</a:t>
            </a:r>
          </a:p>
          <a:p>
            <a:pPr indent="-400050" lvl="0" marL="457200">
              <a:spcBef>
                <a:spcPts val="0"/>
              </a:spcBef>
              <a:buSzPct val="100000"/>
            </a:pPr>
            <a:r>
              <a:rPr lang="en" sz="2700"/>
              <a:t>Empezó La Edad de Oro de España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825" y="1935225"/>
            <a:ext cx="3720175" cy="27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0" y="792500"/>
            <a:ext cx="8717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</a:pPr>
            <a:r>
              <a:rPr lang="en" sz="2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Unió los dos reinos separados--Aragon y Castile--que eventualmente se convirtieron en el país España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Qué pasó durante su reinado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Decidieron que los judicios quien no aceptaron</a:t>
            </a:r>
            <a:r>
              <a:rPr lang="en"/>
              <a:t> el cristianismo necesitan salir.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Autorizaron el viaje de Cristóbal Colón también!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Incorporaron muchos dominios españolas independientes en su Reino.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Finalmente, decidieron iniciar actividades coloniales en las Américas.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75" y="2543725"/>
            <a:ext cx="1395600" cy="19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075" y="2882862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 americas...fe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71600"/>
            <a:ext cx="38400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“Reyes cat</a:t>
            </a:r>
            <a:r>
              <a:rPr lang="en">
                <a:solidFill>
                  <a:srgbClr val="333333"/>
                </a:solidFill>
              </a:rPr>
              <a:t>ólicos” de espa</a:t>
            </a:r>
            <a:r>
              <a:rPr lang="en">
                <a:solidFill>
                  <a:srgbClr val="222222"/>
                </a:solidFill>
              </a:rPr>
              <a:t>ña</a:t>
            </a:r>
          </a:p>
          <a:p>
            <a:pPr indent="-228600" lvl="0" marL="4572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Cristóbal Colón consiguió dinero para viajar en 1492, y descubrió las Américas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717" y="1171600"/>
            <a:ext cx="4680583" cy="33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nativos americanos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71600"/>
            <a:ext cx="51453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Col</a:t>
            </a:r>
            <a:r>
              <a:rPr lang="en">
                <a:solidFill>
                  <a:srgbClr val="222222"/>
                </a:solidFill>
              </a:rPr>
              <a:t>ón trajo nativos americanos a españa</a:t>
            </a:r>
          </a:p>
          <a:p>
            <a:pPr indent="-228600" lvl="0" marL="4572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Isabel no quer</a:t>
            </a:r>
            <a:r>
              <a:rPr lang="en"/>
              <a:t>í</a:t>
            </a:r>
            <a:r>
              <a:rPr lang="en">
                <a:solidFill>
                  <a:srgbClr val="222222"/>
                </a:solidFill>
              </a:rPr>
              <a:t>a el abuso o esclavitud de los nativos</a:t>
            </a:r>
          </a:p>
          <a:p>
            <a:pPr indent="-228600" lvl="0" marL="4572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Conversión de nativos a catolicismo</a:t>
            </a:r>
          </a:p>
          <a:p>
            <a:pPr indent="-228600" lvl="1" marL="9144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Misiones para colonización</a:t>
            </a:r>
          </a:p>
          <a:p>
            <a:pPr indent="-228600" lvl="0" marL="4572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Algunas de catolicismo de españa defendieron las derechas de americanos nativos</a:t>
            </a:r>
          </a:p>
          <a:p>
            <a:pPr indent="-228600" lvl="1" marL="9144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Antonio de montesinos</a:t>
            </a:r>
          </a:p>
          <a:p>
            <a:pPr indent="-228600" lvl="1" marL="914400" rtl="0">
              <a:spcBef>
                <a:spcPts val="0"/>
              </a:spcBef>
              <a:buClr>
                <a:srgbClr val="222222"/>
              </a:buClr>
            </a:pPr>
            <a:r>
              <a:rPr lang="en">
                <a:solidFill>
                  <a:srgbClr val="222222"/>
                </a:solidFill>
              </a:rPr>
              <a:t>Leyes de Burgos, Valladolid, y m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ás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075" y="1493533"/>
            <a:ext cx="3261224" cy="275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